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96764D-2AD2-4BF3-8883-CCFAB61F027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80D009-4D80-4856-9C1E-7CBEA50AFA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s23.cit-vbg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7526" y="1412776"/>
            <a:ext cx="7200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КРАТКАЯ ПРЕЗЕНТАЦИЯ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«Детский сад № 23 г. Выборга»</a:t>
            </a:r>
          </a:p>
          <a:p>
            <a:pPr algn="ctr">
              <a:lnSpc>
                <a:spcPct val="150000"/>
              </a:lnSpc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Муниципальное бюджетное общеобразовательное учреждение «Детский сад №23 г Выборга» находится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адресу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Российская Федерация, 188809, Ленинградская область, Выборгский район, город Выборг, улица Кировские Дачи, дом 10а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8(81378) 91202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larisa-bezhanova@mail.ru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сайт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http://ds23.cit-vbg.ru/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Режим работы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МБДОУ  осуществляется по пятидневной рабочей неделе. Выходными днями являются суббота и воскресенье, праздничные дни, установленные законодательством Российской Федерации.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МБДОУ работает 12 часов в день с 07.00 часов до 19.00 часов.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МБДОУ обеспечивает получение дошкольного образования для воспитанников в возрасте от 1 года 6 месяцев до прекращения образовательных отношений.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МБДОУ функционирует 6 возрастных групп для детей раннего и дошкольного возраста.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Срок реализации Программы  6 лет.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реализуется на государственном языке Российской Федерации - русском.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1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6254"/>
              </p:ext>
            </p:extLst>
          </p:nvPr>
        </p:nvGraphicFramePr>
        <p:xfrm>
          <a:off x="179513" y="3501008"/>
          <a:ext cx="8712968" cy="3209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795"/>
                <a:gridCol w="2385032"/>
                <a:gridCol w="4102685"/>
                <a:gridCol w="1830456"/>
              </a:tblGrid>
              <a:tr h="241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детей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</a:tr>
              <a:tr h="391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общеразвивающей направленности для детей раннего возраста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 реализация образовательной программы дошкольного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 – 3 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</a:tr>
              <a:tr h="391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общеразвивающей направленности для детей дошкольного возраста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 реализация образовательной программы дошкольного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8 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</a:tr>
              <a:tr h="979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компенсирующей направленности для детей с ТНР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 реализация адаптированной образовательной программы дошкольного образования с учетом особенностей психофизического развития, индивидуальных возможностей воспитанников, обеспечивающей коррекцию нарушений развития и их социальную адаптацию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– 8 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93" marR="44493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283" y="116632"/>
            <a:ext cx="8640960" cy="337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организация обеспечивает получение дошкольного образования, присмотр и уход за воспитанниками в возрасте от одного года шести месяцев  до прекращения образовательных отношений. В дошкольной образовательной организации функционирует 6 возрастных групп для детей дошкольного возраста.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Разделение детей на возрастные группы осуществляется в соответствии с закономерностями психического развития ребенка  и позволяет более эффективно решать задачи по реализации ОП ДО с детьми, имеющими, в целом, сходные возрастные характеристики.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Ежегодный контингент воспитанников формируется на основе социального заказа родителей.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712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Цель 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Задачи: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Охрана и укрепление физического и психического здоровья детей; обеспечение их эмоционального благополучия; формирование ценностей здорового образа жизни.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Создание благоприятных условий развития воспитанников возраста в адекватных его возрасту детских видах деятельности с учетом возрастных, индивидуальных психологических и физиологических особенностей.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Развитие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Воспитание общей культуры, приобщение детей к духовно-нравственным и социокультурным ценностям и принятых в обществе правилам и нормам поведения.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Развитие у ребенка-дошкольника активной жизненной позиции; инициативности, самостоятельности, ответственности.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Формирование у дошкольников предпосылок учебной деятельности, обеспечение преемственности основных образовательных программ дошкольного и начального общего образования.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Приобщение дошкольников к культурному наследию города Выборга.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Развитие  содержательного партнерства с родителями, социальными институтами города для создания оптимального развивающего образовательного пространства ребенка.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Обеспечение коррекции речевого развития детей с учетом их индивидуальных особенностей развития.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6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Методическое обеспечение программы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171" y="1124744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Настоящая Программа разработана в соответствии: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Федеральным образовательным стандартом дошкольного образования (далее – ФГОС ДО), утвержденным приказом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17 октября 2013 г. № 1155 и зарегистрированным Минюстом России 14 ноября 2013 г. №30384;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основании Федерального закона «Об образовании в РФ» №273- ФЗ от 29.12. 2012 г.,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действующих санитарно - эпидемиологических правил и норм;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учетом Примерной основной образовательной программы дошкольного образования «От рождения до школы» / под ред. Н.Е.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Т.С. Комарова, М.А. Васильева, М.: "Мозаика-Синтез", 2020 г.;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Письма Министерства образования Российской Федерации от 14.03.2000г. N 65/23-16 «О гигиенических требованиях к максимальной нагрузке на детей дошкольного возраста в организованных формах обучения».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реализуется в течение всего времени пребывания детей в дошкольном   учреждении.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7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697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60326"/>
            <a:ext cx="9001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успешной образовательной работы педагогам и воспитателям необходимо поддерживать тесный контакт с семьями воспитанников, с целью активизировать их, привлечь внимание к тем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задачам, которые осуществляются в работе с детьми, сделав воспитание ребенка в семье и в детском саду более последовательным, взаимопонимание более эффективным.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образователь-ной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работе важно сделать родителей (законных представителей) не только своими союзниками, но и грамотными помощникам.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основу совместной деятельности семьи и дошкольного учреждения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заложены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принципы: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подход к процессу воспитания ребёнка;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МБДОУ для родителей (законных представителей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взаимное доверие во взаимоотношениях педагогов и родителей;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доброжелательность друг к другу;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дифференцированный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подход к каждой семье.</a:t>
            </a:r>
          </a:p>
          <a:p>
            <a:pPr>
              <a:lnSpc>
                <a:spcPct val="150000"/>
              </a:lnSpc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Формы и методы взаимодействия с семьей: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ознакомительные и тематические беседы; индивидуальные; объяснение коррекционного задания логопеда, записанного в индивидуальной тетради ребенка; родительские собрания; анкетирование; ежемесячное обновление наглядной информации в родительском уголке; использование педагогической библиотечки; консультации; открытые занятия; дни открытых дверей.</a:t>
            </a:r>
          </a:p>
        </p:txBody>
      </p:sp>
    </p:spTree>
    <p:extLst>
      <p:ext uri="{BB962C8B-B14F-4D97-AF65-F5344CB8AC3E}">
        <p14:creationId xmlns:p14="http://schemas.microsoft.com/office/powerpoint/2010/main" val="34316316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705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</cp:revision>
  <dcterms:created xsi:type="dcterms:W3CDTF">2021-06-10T06:21:16Z</dcterms:created>
  <dcterms:modified xsi:type="dcterms:W3CDTF">2021-06-10T07:32:31Z</dcterms:modified>
</cp:coreProperties>
</file>